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5"/>
  </p:notesMasterIdLst>
  <p:sldIdLst>
    <p:sldId id="256" r:id="rId2"/>
    <p:sldId id="257" r:id="rId3"/>
    <p:sldId id="258" r:id="rId4"/>
    <p:sldId id="260" r:id="rId5"/>
    <p:sldId id="265" r:id="rId6"/>
    <p:sldId id="266" r:id="rId7"/>
    <p:sldId id="261" r:id="rId8"/>
    <p:sldId id="262" r:id="rId9"/>
    <p:sldId id="263" r:id="rId10"/>
    <p:sldId id="264" r:id="rId11"/>
    <p:sldId id="267" r:id="rId12"/>
    <p:sldId id="268" r:id="rId13"/>
    <p:sldId id="269" r:id="rId14"/>
  </p:sldIdLst>
  <p:sldSz cx="16256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A4C"/>
    <a:srgbClr val="34394C"/>
    <a:srgbClr val="F1FAF6"/>
    <a:srgbClr val="143450"/>
    <a:srgbClr val="0F2B41"/>
    <a:srgbClr val="074267"/>
    <a:srgbClr val="115A82"/>
    <a:srgbClr val="2572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-1044" y="-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C63706-CCF8-49A0-9758-3044E17D86DD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3B9F6-6C35-4CC4-9127-94FF32B94B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8152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3B9F6-6C35-4CC4-9127-94FF32B94B6B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8178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3B9F6-6C35-4CC4-9127-94FF32B94B6B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78847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E3B9F6-6C35-4CC4-9127-94FF32B94B6B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05680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9200" y="1995312"/>
            <a:ext cx="13817600" cy="4244622"/>
          </a:xfrm>
        </p:spPr>
        <p:txBody>
          <a:bodyPr anchor="b"/>
          <a:lstStyle>
            <a:lvl1pPr algn="ctr">
              <a:defRPr sz="1066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2000" y="6403623"/>
            <a:ext cx="12192000" cy="2943577"/>
          </a:xfrm>
        </p:spPr>
        <p:txBody>
          <a:bodyPr/>
          <a:lstStyle>
            <a:lvl1pPr marL="0" indent="0" algn="ctr">
              <a:buNone/>
              <a:defRPr sz="4267"/>
            </a:lvl1pPr>
            <a:lvl2pPr marL="812810" indent="0" algn="ctr">
              <a:buNone/>
              <a:defRPr sz="3556"/>
            </a:lvl2pPr>
            <a:lvl3pPr marL="1625620" indent="0" algn="ctr">
              <a:buNone/>
              <a:defRPr sz="3200"/>
            </a:lvl3pPr>
            <a:lvl4pPr marL="2438430" indent="0" algn="ctr">
              <a:buNone/>
              <a:defRPr sz="2844"/>
            </a:lvl4pPr>
            <a:lvl5pPr marL="3251241" indent="0" algn="ctr">
              <a:buNone/>
              <a:defRPr sz="2844"/>
            </a:lvl5pPr>
            <a:lvl6pPr marL="4064051" indent="0" algn="ctr">
              <a:buNone/>
              <a:defRPr sz="2844"/>
            </a:lvl6pPr>
            <a:lvl7pPr marL="4876861" indent="0" algn="ctr">
              <a:buNone/>
              <a:defRPr sz="2844"/>
            </a:lvl7pPr>
            <a:lvl8pPr marL="5689671" indent="0" algn="ctr">
              <a:buNone/>
              <a:defRPr sz="2844"/>
            </a:lvl8pPr>
            <a:lvl9pPr marL="6502481" indent="0" algn="ctr">
              <a:buNone/>
              <a:defRPr sz="284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94510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5430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33201" y="649111"/>
            <a:ext cx="3505200" cy="1033215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17601" y="649111"/>
            <a:ext cx="10312400" cy="10332156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546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2624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9134" y="3039537"/>
            <a:ext cx="14020800" cy="5071532"/>
          </a:xfrm>
        </p:spPr>
        <p:txBody>
          <a:bodyPr anchor="b"/>
          <a:lstStyle>
            <a:lvl1pPr>
              <a:defRPr sz="1066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9134" y="8159048"/>
            <a:ext cx="14020800" cy="2666999"/>
          </a:xfrm>
        </p:spPr>
        <p:txBody>
          <a:bodyPr/>
          <a:lstStyle>
            <a:lvl1pPr marL="0" indent="0">
              <a:buNone/>
              <a:defRPr sz="4267">
                <a:solidFill>
                  <a:schemeClr val="tx1"/>
                </a:solidFill>
              </a:defRPr>
            </a:lvl1pPr>
            <a:lvl2pPr marL="812810" indent="0">
              <a:buNone/>
              <a:defRPr sz="3556">
                <a:solidFill>
                  <a:schemeClr val="tx1">
                    <a:tint val="75000"/>
                  </a:schemeClr>
                </a:solidFill>
              </a:defRPr>
            </a:lvl2pPr>
            <a:lvl3pPr marL="162562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3pPr>
            <a:lvl4pPr marL="2438430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4pPr>
            <a:lvl5pPr marL="325124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5pPr>
            <a:lvl6pPr marL="406405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6pPr>
            <a:lvl7pPr marL="487686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7pPr>
            <a:lvl8pPr marL="568967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8pPr>
            <a:lvl9pPr marL="6502481" indent="0">
              <a:buNone/>
              <a:defRPr sz="28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0219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17600" y="3245556"/>
            <a:ext cx="6908800" cy="773571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0" y="3245556"/>
            <a:ext cx="6908800" cy="773571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93078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649114"/>
            <a:ext cx="14020800" cy="2356556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9719" y="2988734"/>
            <a:ext cx="6877049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19719" y="4453467"/>
            <a:ext cx="6877049" cy="65503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29601" y="2988734"/>
            <a:ext cx="6910917" cy="1464732"/>
          </a:xfrm>
        </p:spPr>
        <p:txBody>
          <a:bodyPr anchor="b"/>
          <a:lstStyle>
            <a:lvl1pPr marL="0" indent="0">
              <a:buNone/>
              <a:defRPr sz="4267" b="1"/>
            </a:lvl1pPr>
            <a:lvl2pPr marL="812810" indent="0">
              <a:buNone/>
              <a:defRPr sz="3556" b="1"/>
            </a:lvl2pPr>
            <a:lvl3pPr marL="1625620" indent="0">
              <a:buNone/>
              <a:defRPr sz="3200" b="1"/>
            </a:lvl3pPr>
            <a:lvl4pPr marL="2438430" indent="0">
              <a:buNone/>
              <a:defRPr sz="2844" b="1"/>
            </a:lvl4pPr>
            <a:lvl5pPr marL="3251241" indent="0">
              <a:buNone/>
              <a:defRPr sz="2844" b="1"/>
            </a:lvl5pPr>
            <a:lvl6pPr marL="4064051" indent="0">
              <a:buNone/>
              <a:defRPr sz="2844" b="1"/>
            </a:lvl6pPr>
            <a:lvl7pPr marL="4876861" indent="0">
              <a:buNone/>
              <a:defRPr sz="2844" b="1"/>
            </a:lvl7pPr>
            <a:lvl8pPr marL="5689671" indent="0">
              <a:buNone/>
              <a:defRPr sz="2844" b="1"/>
            </a:lvl8pPr>
            <a:lvl9pPr marL="6502481" indent="0">
              <a:buNone/>
              <a:defRPr sz="284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229601" y="4453467"/>
            <a:ext cx="6910917" cy="65503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0038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8619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2493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10917" y="1755425"/>
            <a:ext cx="8229600" cy="8664222"/>
          </a:xfrm>
        </p:spPr>
        <p:txBody>
          <a:bodyPr/>
          <a:lstStyle>
            <a:lvl1pPr>
              <a:defRPr sz="5689"/>
            </a:lvl1pPr>
            <a:lvl2pPr>
              <a:defRPr sz="4978"/>
            </a:lvl2pPr>
            <a:lvl3pPr>
              <a:defRPr sz="4267"/>
            </a:lvl3pPr>
            <a:lvl4pPr>
              <a:defRPr sz="3556"/>
            </a:lvl4pPr>
            <a:lvl5pPr>
              <a:defRPr sz="3556"/>
            </a:lvl5pPr>
            <a:lvl6pPr>
              <a:defRPr sz="3556"/>
            </a:lvl6pPr>
            <a:lvl7pPr>
              <a:defRPr sz="3556"/>
            </a:lvl7pPr>
            <a:lvl8pPr>
              <a:defRPr sz="3556"/>
            </a:lvl8pPr>
            <a:lvl9pPr>
              <a:defRPr sz="3556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2980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9717" y="812800"/>
            <a:ext cx="5242983" cy="2844800"/>
          </a:xfrm>
        </p:spPr>
        <p:txBody>
          <a:bodyPr anchor="b"/>
          <a:lstStyle>
            <a:lvl1pPr>
              <a:defRPr sz="568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10917" y="1755425"/>
            <a:ext cx="8229600" cy="8664222"/>
          </a:xfrm>
        </p:spPr>
        <p:txBody>
          <a:bodyPr anchor="t"/>
          <a:lstStyle>
            <a:lvl1pPr marL="0" indent="0">
              <a:buNone/>
              <a:defRPr sz="5689"/>
            </a:lvl1pPr>
            <a:lvl2pPr marL="812810" indent="0">
              <a:buNone/>
              <a:defRPr sz="4978"/>
            </a:lvl2pPr>
            <a:lvl3pPr marL="1625620" indent="0">
              <a:buNone/>
              <a:defRPr sz="4267"/>
            </a:lvl3pPr>
            <a:lvl4pPr marL="2438430" indent="0">
              <a:buNone/>
              <a:defRPr sz="3556"/>
            </a:lvl4pPr>
            <a:lvl5pPr marL="3251241" indent="0">
              <a:buNone/>
              <a:defRPr sz="3556"/>
            </a:lvl5pPr>
            <a:lvl6pPr marL="4064051" indent="0">
              <a:buNone/>
              <a:defRPr sz="3556"/>
            </a:lvl6pPr>
            <a:lvl7pPr marL="4876861" indent="0">
              <a:buNone/>
              <a:defRPr sz="3556"/>
            </a:lvl7pPr>
            <a:lvl8pPr marL="5689671" indent="0">
              <a:buNone/>
              <a:defRPr sz="3556"/>
            </a:lvl8pPr>
            <a:lvl9pPr marL="6502481" indent="0">
              <a:buNone/>
              <a:defRPr sz="3556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9717" y="3657600"/>
            <a:ext cx="5242983" cy="6776156"/>
          </a:xfrm>
        </p:spPr>
        <p:txBody>
          <a:bodyPr/>
          <a:lstStyle>
            <a:lvl1pPr marL="0" indent="0">
              <a:buNone/>
              <a:defRPr sz="2844"/>
            </a:lvl1pPr>
            <a:lvl2pPr marL="812810" indent="0">
              <a:buNone/>
              <a:defRPr sz="2489"/>
            </a:lvl2pPr>
            <a:lvl3pPr marL="1625620" indent="0">
              <a:buNone/>
              <a:defRPr sz="2133"/>
            </a:lvl3pPr>
            <a:lvl4pPr marL="2438430" indent="0">
              <a:buNone/>
              <a:defRPr sz="1778"/>
            </a:lvl4pPr>
            <a:lvl5pPr marL="3251241" indent="0">
              <a:buNone/>
              <a:defRPr sz="1778"/>
            </a:lvl5pPr>
            <a:lvl6pPr marL="4064051" indent="0">
              <a:buNone/>
              <a:defRPr sz="1778"/>
            </a:lvl6pPr>
            <a:lvl7pPr marL="4876861" indent="0">
              <a:buNone/>
              <a:defRPr sz="1778"/>
            </a:lvl7pPr>
            <a:lvl8pPr marL="5689671" indent="0">
              <a:buNone/>
              <a:defRPr sz="1778"/>
            </a:lvl8pPr>
            <a:lvl9pPr marL="6502481" indent="0">
              <a:buNone/>
              <a:defRPr sz="177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108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17600" y="649114"/>
            <a:ext cx="14020800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17600" y="3245556"/>
            <a:ext cx="14020800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176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416D26-6BA1-47AB-A502-B87334ABCE31}" type="datetimeFigureOut">
              <a:rPr lang="pt-BR" smtClean="0"/>
              <a:t>16/08/2023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84800" y="11300181"/>
            <a:ext cx="54864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480800" y="11300181"/>
            <a:ext cx="365760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FCF271-F594-40BD-A555-7CF90FEE3F2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108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625620" rtl="0" eaLnBrk="1" latinLnBrk="0" hangingPunct="1">
        <a:lnSpc>
          <a:spcPct val="90000"/>
        </a:lnSpc>
        <a:spcBef>
          <a:spcPct val="0"/>
        </a:spcBef>
        <a:buNone/>
        <a:defRPr sz="782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6405" indent="-406405" algn="l" defTabSz="1625620" rtl="0" eaLnBrk="1" latinLnBrk="0" hangingPunct="1">
        <a:lnSpc>
          <a:spcPct val="90000"/>
        </a:lnSpc>
        <a:spcBef>
          <a:spcPts val="1778"/>
        </a:spcBef>
        <a:buFont typeface="Arial" panose="020B0604020202020204" pitchFamily="34" charset="0"/>
        <a:buChar char="•"/>
        <a:defRPr sz="4978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2pPr>
      <a:lvl3pPr marL="2032025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556" kern="1200">
          <a:solidFill>
            <a:schemeClr val="tx1"/>
          </a:solidFill>
          <a:latin typeface="+mn-lt"/>
          <a:ea typeface="+mn-ea"/>
          <a:cs typeface="+mn-cs"/>
        </a:defRPr>
      </a:lvl3pPr>
      <a:lvl4pPr marL="284483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4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47045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528326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609607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908886" indent="-406405" algn="l" defTabSz="1625620" rtl="0" eaLnBrk="1" latinLnBrk="0" hangingPunct="1">
        <a:lnSpc>
          <a:spcPct val="90000"/>
        </a:lnSpc>
        <a:spcBef>
          <a:spcPts val="889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81281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62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438430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4pPr>
      <a:lvl5pPr marL="325124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5pPr>
      <a:lvl6pPr marL="406405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87686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68967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502481" algn="l" defTabSz="1625620" rtl="0" eaLnBrk="1" latinLnBrk="0" hangingPunct="1"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Linha do tempo&#10;&#10;Descrição gerada automaticamente">
            <a:extLst>
              <a:ext uri="{FF2B5EF4-FFF2-40B4-BE49-F238E27FC236}">
                <a16:creationId xmlns:a16="http://schemas.microsoft.com/office/drawing/2014/main" id="{ECA2811A-E6A1-D29F-47B1-7F8C39F2E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826564"/>
            <a:ext cx="16256000" cy="23845127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6030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Diagrama&#10;&#10;Descrição gerada automaticamente">
            <a:extLst>
              <a:ext uri="{FF2B5EF4-FFF2-40B4-BE49-F238E27FC236}">
                <a16:creationId xmlns:a16="http://schemas.microsoft.com/office/drawing/2014/main" id="{56D707B3-FFA5-14CB-52FD-3332FC4E51C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7" r="2450"/>
          <a:stretch/>
        </p:blipFill>
        <p:spPr>
          <a:xfrm>
            <a:off x="2063750" y="1949052"/>
            <a:ext cx="12128500" cy="829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503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BA369191-BCDF-5310-9779-E7909E0CE1E9}"/>
              </a:ext>
            </a:extLst>
          </p:cNvPr>
          <p:cNvSpPr/>
          <p:nvPr/>
        </p:nvSpPr>
        <p:spPr>
          <a:xfrm>
            <a:off x="-21323814" y="-5689600"/>
            <a:ext cx="16955013" cy="28752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Agrupar 1">
            <a:extLst>
              <a:ext uri="{FF2B5EF4-FFF2-40B4-BE49-F238E27FC236}">
                <a16:creationId xmlns:a16="http://schemas.microsoft.com/office/drawing/2014/main" id="{0FFDE67D-A88E-2541-E391-D54EBA147288}"/>
              </a:ext>
            </a:extLst>
          </p:cNvPr>
          <p:cNvGrpSpPr/>
          <p:nvPr/>
        </p:nvGrpSpPr>
        <p:grpSpPr>
          <a:xfrm>
            <a:off x="-21323814" y="-4398900"/>
            <a:ext cx="16955013" cy="26490858"/>
            <a:chOff x="1637787" y="-741300"/>
            <a:chExt cx="10915650" cy="17054834"/>
          </a:xfrm>
        </p:grpSpPr>
        <p:pic>
          <p:nvPicPr>
            <p:cNvPr id="28" name="Picture 7">
              <a:extLst>
                <a:ext uri="{FF2B5EF4-FFF2-40B4-BE49-F238E27FC236}">
                  <a16:creationId xmlns:a16="http://schemas.microsoft.com/office/drawing/2014/main" id="{4D0EED0D-F655-8A01-19D6-D3A45052355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57" t="12262" r="23594" b="4154"/>
            <a:stretch/>
          </p:blipFill>
          <p:spPr bwMode="auto">
            <a:xfrm>
              <a:off x="1637787" y="-741300"/>
              <a:ext cx="10915650" cy="5456024"/>
            </a:xfrm>
            <a:prstGeom prst="rect">
              <a:avLst/>
            </a:prstGeom>
            <a:ln w="9525" cap="flat" cmpd="sng" algn="ctr">
              <a:solidFill>
                <a:sysClr val="window" lastClr="FFFFFF">
                  <a:lumMod val="95000"/>
                </a:sysClr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29" name="Picture 8">
              <a:extLst>
                <a:ext uri="{FF2B5EF4-FFF2-40B4-BE49-F238E27FC236}">
                  <a16:creationId xmlns:a16="http://schemas.microsoft.com/office/drawing/2014/main" id="{7AC36DBD-2847-40D6-B0A8-68169C796C5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0" t="10368" r="22712" b="1762"/>
            <a:stretch/>
          </p:blipFill>
          <p:spPr bwMode="auto">
            <a:xfrm>
              <a:off x="1637787" y="5145764"/>
              <a:ext cx="10915650" cy="5306886"/>
            </a:xfrm>
            <a:prstGeom prst="rect">
              <a:avLst/>
            </a:prstGeom>
            <a:ln w="9525" cap="flat" cmpd="sng" algn="ctr">
              <a:solidFill>
                <a:sysClr val="window" lastClr="FFFFFF">
                  <a:lumMod val="95000"/>
                </a:sysClr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30" name="Picture 9">
              <a:extLst>
                <a:ext uri="{FF2B5EF4-FFF2-40B4-BE49-F238E27FC236}">
                  <a16:creationId xmlns:a16="http://schemas.microsoft.com/office/drawing/2014/main" id="{68DF8491-60D7-0482-8537-61227514DB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12" t="8459" r="22491"/>
            <a:stretch/>
          </p:blipFill>
          <p:spPr bwMode="auto">
            <a:xfrm>
              <a:off x="1637787" y="10883689"/>
              <a:ext cx="10915650" cy="5429845"/>
            </a:xfrm>
            <a:prstGeom prst="rect">
              <a:avLst/>
            </a:prstGeom>
            <a:ln w="9525" cap="flat" cmpd="sng" algn="ctr">
              <a:solidFill>
                <a:sysClr val="window" lastClr="FFFFFF">
                  <a:lumMod val="95000"/>
                </a:sysClr>
              </a:solidFill>
              <a:prstDash val="solid"/>
              <a:round/>
              <a:headEnd type="none" w="med" len="med"/>
              <a:tailEnd type="none" w="med" len="med"/>
              <a:extLst>
                <a:ext uri="{C807C97D-BFC1-408E-A445-0C87EB9F89A2}">
                  <ask:lineSketchStyleProps xmlns:ask="http://schemas.microsoft.com/office/drawing/2018/sketchyshapes" sd="0">
                    <a:custGeom>
                      <a:avLst/>
                      <a:gdLst/>
                      <a:ahLst/>
                      <a:cxnLst/>
                      <a:rect l="0" t="0" r="0" b="0"/>
                      <a:pathLst/>
                    </a:custGeom>
                    <ask:type/>
                  </ask:lineSketchStyleProps>
                </a:ext>
              </a:extLst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pic>
        <p:nvPicPr>
          <p:cNvPr id="6" name="Imagem 5">
            <a:extLst>
              <a:ext uri="{FF2B5EF4-FFF2-40B4-BE49-F238E27FC236}">
                <a16:creationId xmlns:a16="http://schemas.microsoft.com/office/drawing/2014/main" id="{B2DDFA9A-B914-C87C-5E85-2568BD234B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8051" y="0"/>
            <a:ext cx="7199898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71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CFDD4732-EC85-2978-F87B-4B0563FF7C0F}"/>
              </a:ext>
            </a:extLst>
          </p:cNvPr>
          <p:cNvSpPr/>
          <p:nvPr/>
        </p:nvSpPr>
        <p:spPr>
          <a:xfrm>
            <a:off x="-3746090" y="-914401"/>
            <a:ext cx="27825290" cy="1867145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54CF7E4F-2BD5-E922-FBF4-F9CE199093A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32" r="4985"/>
          <a:stretch/>
        </p:blipFill>
        <p:spPr bwMode="auto">
          <a:xfrm>
            <a:off x="-3040698" y="0"/>
            <a:ext cx="26396236" cy="4610228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F216462E-E59F-3829-AE7D-3E534F0DCA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784" r="4159" b="12664"/>
          <a:stretch/>
        </p:blipFill>
        <p:spPr bwMode="auto">
          <a:xfrm>
            <a:off x="-3040698" y="5279752"/>
            <a:ext cx="26397636" cy="6189367"/>
          </a:xfrm>
          <a:prstGeom prst="rect">
            <a:avLst/>
          </a:prstGeom>
          <a:ln w="9525" cap="flat" cmpd="sng" algn="ctr">
            <a:solidFill>
              <a:sysClr val="window" lastClr="FFFFFF">
                <a:lumMod val="95000"/>
              </a:sysClr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7" name="Picture 15">
            <a:extLst>
              <a:ext uri="{FF2B5EF4-FFF2-40B4-BE49-F238E27FC236}">
                <a16:creationId xmlns:a16="http://schemas.microsoft.com/office/drawing/2014/main" id="{6AEC1EA4-D2E7-CFC3-59F9-46798DA5344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718" b="41365"/>
          <a:stretch/>
        </p:blipFill>
        <p:spPr bwMode="auto">
          <a:xfrm>
            <a:off x="-3040698" y="12243819"/>
            <a:ext cx="26403885" cy="4445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203B0ACA-A9D9-19AF-9452-B9C5BC9D18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784592" y="2967645"/>
            <a:ext cx="16256000" cy="1090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8319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7B20EE86-5407-888A-6DAE-002D1D623143}"/>
              </a:ext>
            </a:extLst>
          </p:cNvPr>
          <p:cNvSpPr/>
          <p:nvPr/>
        </p:nvSpPr>
        <p:spPr>
          <a:xfrm>
            <a:off x="-2946400" y="-4775200"/>
            <a:ext cx="24993600" cy="29057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Picture 12">
            <a:extLst>
              <a:ext uri="{FF2B5EF4-FFF2-40B4-BE49-F238E27FC236}">
                <a16:creationId xmlns:a16="http://schemas.microsoft.com/office/drawing/2014/main" id="{2F3C7A27-A7C1-7C3E-7E29-C3C5B663D7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1253"/>
          <a:stretch/>
        </p:blipFill>
        <p:spPr bwMode="auto">
          <a:xfrm>
            <a:off x="-1918214" y="-3729376"/>
            <a:ext cx="22612961" cy="847470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14">
            <a:extLst>
              <a:ext uri="{FF2B5EF4-FFF2-40B4-BE49-F238E27FC236}">
                <a16:creationId xmlns:a16="http://schemas.microsoft.com/office/drawing/2014/main" id="{C9BD2E90-1DD9-3BC1-69A5-AA0421D60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18214" y="5124132"/>
            <a:ext cx="22612960" cy="8900382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7" name="Picture 16">
            <a:extLst>
              <a:ext uri="{FF2B5EF4-FFF2-40B4-BE49-F238E27FC236}">
                <a16:creationId xmlns:a16="http://schemas.microsoft.com/office/drawing/2014/main" id="{CAF75EA4-14D2-AB22-02D1-416323F01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918214" y="13203871"/>
            <a:ext cx="22773034" cy="8474709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46AE131-33A5-83DD-F3CF-90197D87FC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877454" y="579711"/>
            <a:ext cx="10488292" cy="121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9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981FB22-27BB-4075-B568-E4EA5AEF5ED1}"/>
              </a:ext>
            </a:extLst>
          </p:cNvPr>
          <p:cNvSpPr/>
          <p:nvPr/>
        </p:nvSpPr>
        <p:spPr>
          <a:xfrm>
            <a:off x="0" y="-5826564"/>
            <a:ext cx="16256000" cy="238451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4267"/>
          </a:p>
        </p:txBody>
      </p:sp>
      <p:pic>
        <p:nvPicPr>
          <p:cNvPr id="9" name="Espaço Reservado para Conteúdo 4" descr="Texto, Carta&#10;&#10;Descrição gerada automaticamente">
            <a:extLst>
              <a:ext uri="{FF2B5EF4-FFF2-40B4-BE49-F238E27FC236}">
                <a16:creationId xmlns:a16="http://schemas.microsoft.com/office/drawing/2014/main" id="{AFB0BD22-CDC6-EE87-8681-42D7FB762F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8679"/>
            <a:ext cx="16256000" cy="1123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1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edifício, mesa, homem, andando de&#10;&#10;Descrição gerada automaticamente">
            <a:extLst>
              <a:ext uri="{FF2B5EF4-FFF2-40B4-BE49-F238E27FC236}">
                <a16:creationId xmlns:a16="http://schemas.microsoft.com/office/drawing/2014/main" id="{903C6426-668D-53D8-411A-905E613A2D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1" y="3313809"/>
            <a:ext cx="12128500" cy="5220592"/>
          </a:xfrm>
          <a:prstGeom prst="rect">
            <a:avLst/>
          </a:prstGeom>
        </p:spPr>
      </p:pic>
      <p:sp>
        <p:nvSpPr>
          <p:cNvPr id="13" name="Retângulo 12">
            <a:extLst>
              <a:ext uri="{FF2B5EF4-FFF2-40B4-BE49-F238E27FC236}">
                <a16:creationId xmlns:a16="http://schemas.microsoft.com/office/drawing/2014/main" id="{ECA10408-105A-9050-F8F8-FB81DB78728B}"/>
              </a:ext>
            </a:extLst>
          </p:cNvPr>
          <p:cNvSpPr/>
          <p:nvPr/>
        </p:nvSpPr>
        <p:spPr>
          <a:xfrm>
            <a:off x="2063750" y="8534401"/>
            <a:ext cx="12128500" cy="1600199"/>
          </a:xfrm>
          <a:prstGeom prst="rect">
            <a:avLst/>
          </a:prstGeom>
          <a:gradFill flip="none" rotWithShape="1">
            <a:gsLst>
              <a:gs pos="24000">
                <a:srgbClr val="074267"/>
              </a:gs>
              <a:gs pos="64000">
                <a:srgbClr val="143450"/>
              </a:gs>
              <a:gs pos="0">
                <a:srgbClr val="115A82"/>
              </a:gs>
              <a:gs pos="100000">
                <a:srgbClr val="0F2B41"/>
              </a:gs>
            </a:gsLst>
            <a:lin ang="0" scaled="1"/>
            <a:tileRect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8C45C003-650B-7DD1-258C-7E05406F2ACA}"/>
              </a:ext>
            </a:extLst>
          </p:cNvPr>
          <p:cNvSpPr/>
          <p:nvPr/>
        </p:nvSpPr>
        <p:spPr>
          <a:xfrm>
            <a:off x="2063750" y="1777159"/>
            <a:ext cx="12128500" cy="1600199"/>
          </a:xfrm>
          <a:prstGeom prst="rect">
            <a:avLst/>
          </a:prstGeom>
          <a:gradFill flip="none" rotWithShape="1">
            <a:gsLst>
              <a:gs pos="24000">
                <a:srgbClr val="074267"/>
              </a:gs>
              <a:gs pos="64000">
                <a:srgbClr val="143450"/>
              </a:gs>
              <a:gs pos="0">
                <a:srgbClr val="115A82"/>
              </a:gs>
              <a:gs pos="100000">
                <a:srgbClr val="0F2B41"/>
              </a:gs>
            </a:gsLst>
            <a:lin ang="0" scaled="1"/>
            <a:tileRect/>
          </a:gra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0423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Agrupar 8">
            <a:extLst>
              <a:ext uri="{FF2B5EF4-FFF2-40B4-BE49-F238E27FC236}">
                <a16:creationId xmlns:a16="http://schemas.microsoft.com/office/drawing/2014/main" id="{83B6FEF7-E374-1D71-9D95-C81107F0B6B5}"/>
              </a:ext>
            </a:extLst>
          </p:cNvPr>
          <p:cNvGrpSpPr/>
          <p:nvPr/>
        </p:nvGrpSpPr>
        <p:grpSpPr>
          <a:xfrm>
            <a:off x="2063749" y="1934647"/>
            <a:ext cx="12128502" cy="8322706"/>
            <a:chOff x="2063746" y="1645047"/>
            <a:chExt cx="12128502" cy="8322706"/>
          </a:xfrm>
        </p:grpSpPr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6F9D476C-C017-F1FF-BBB9-E72E9B272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419" r="15995"/>
            <a:stretch/>
          </p:blipFill>
          <p:spPr>
            <a:xfrm>
              <a:off x="2063747" y="1645047"/>
              <a:ext cx="12128501" cy="5935911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B0C1D3AC-10B4-4A07-811E-3F54E904D2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7382" r="14671"/>
            <a:stretch/>
          </p:blipFill>
          <p:spPr>
            <a:xfrm>
              <a:off x="2063746" y="7242628"/>
              <a:ext cx="12128501" cy="272512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48582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Tela de computador com texto preto sobre fundo azul&#10;&#10;Descrição gerada automaticamente com confiança baixa">
            <a:extLst>
              <a:ext uri="{FF2B5EF4-FFF2-40B4-BE49-F238E27FC236}">
                <a16:creationId xmlns:a16="http://schemas.microsoft.com/office/drawing/2014/main" id="{7704AD57-73EB-064F-7657-DA7B24B8CE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1" r="6281"/>
          <a:stretch/>
        </p:blipFill>
        <p:spPr>
          <a:xfrm>
            <a:off x="2063748" y="1645047"/>
            <a:ext cx="12128501" cy="8322707"/>
          </a:xfrm>
        </p:spPr>
      </p:pic>
    </p:spTree>
    <p:extLst>
      <p:ext uri="{BB962C8B-B14F-4D97-AF65-F5344CB8AC3E}">
        <p14:creationId xmlns:p14="http://schemas.microsoft.com/office/powerpoint/2010/main" val="3996595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B41CE9A-0C57-3BF5-C962-044ECE08C7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748" y="3228498"/>
            <a:ext cx="12213747" cy="5155803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FBFD4B0B-AE1D-78E5-47E2-4DA2F19AB109}"/>
              </a:ext>
            </a:extLst>
          </p:cNvPr>
          <p:cNvSpPr/>
          <p:nvPr/>
        </p:nvSpPr>
        <p:spPr>
          <a:xfrm>
            <a:off x="2063748" y="1645044"/>
            <a:ext cx="12376152" cy="1583453"/>
          </a:xfrm>
          <a:prstGeom prst="rect">
            <a:avLst/>
          </a:prstGeom>
          <a:solidFill>
            <a:srgbClr val="F1FA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4C4AD09-5BD4-57CE-A386-8F7E32FB45CA}"/>
              </a:ext>
            </a:extLst>
          </p:cNvPr>
          <p:cNvSpPr/>
          <p:nvPr/>
        </p:nvSpPr>
        <p:spPr>
          <a:xfrm>
            <a:off x="2063748" y="8384301"/>
            <a:ext cx="12376152" cy="1583453"/>
          </a:xfrm>
          <a:prstGeom prst="rect">
            <a:avLst/>
          </a:prstGeom>
          <a:solidFill>
            <a:srgbClr val="F1FAF6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7F4C281F-FC98-60AB-B60E-C7CD8C36C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3947" y="1645993"/>
            <a:ext cx="12375953" cy="832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835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ço Reservado para Conteúdo 4" descr="Interface gráfica do usuário&#10;&#10;Descrição gerada automaticamente com confiança baixa">
            <a:extLst>
              <a:ext uri="{FF2B5EF4-FFF2-40B4-BE49-F238E27FC236}">
                <a16:creationId xmlns:a16="http://schemas.microsoft.com/office/drawing/2014/main" id="{F7D4E33B-8C0E-AF13-32A9-7A9D6C0346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8144" y="1645047"/>
            <a:ext cx="12194106" cy="8293893"/>
          </a:xfrm>
        </p:spPr>
      </p:pic>
    </p:spTree>
    <p:extLst>
      <p:ext uri="{BB962C8B-B14F-4D97-AF65-F5344CB8AC3E}">
        <p14:creationId xmlns:p14="http://schemas.microsoft.com/office/powerpoint/2010/main" val="13676879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Estação de trem&#10;&#10;Descrição gerada automaticamente com confiança média">
            <a:extLst>
              <a:ext uri="{FF2B5EF4-FFF2-40B4-BE49-F238E27FC236}">
                <a16:creationId xmlns:a16="http://schemas.microsoft.com/office/drawing/2014/main" id="{0DF1B85B-F0AC-39F3-34B5-5937947567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0" y="1670447"/>
            <a:ext cx="12128500" cy="837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357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Lousa com texto preto sobre fundo branco&#10;&#10;Descrição gerada automaticamente com confiança média">
            <a:extLst>
              <a:ext uri="{FF2B5EF4-FFF2-40B4-BE49-F238E27FC236}">
                <a16:creationId xmlns:a16="http://schemas.microsoft.com/office/drawing/2014/main" id="{681E6DD8-3ED8-A7D2-BB5E-361DA17FA4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12" t="6159" r="6512" b="6409"/>
          <a:stretch/>
        </p:blipFill>
        <p:spPr>
          <a:xfrm>
            <a:off x="2063750" y="1949053"/>
            <a:ext cx="12128500" cy="829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3483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355</TotalTime>
  <Words>3</Words>
  <Application>Microsoft Office PowerPoint</Application>
  <PresentationFormat>Personalizar</PresentationFormat>
  <Paragraphs>3</Paragraphs>
  <Slides>13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Lilian Dorotheia Amstalden Perin</dc:creator>
  <cp:lastModifiedBy>Lilian Dorotheia Amstalden Perin</cp:lastModifiedBy>
  <cp:revision>6</cp:revision>
  <dcterms:created xsi:type="dcterms:W3CDTF">2023-08-14T14:30:06Z</dcterms:created>
  <dcterms:modified xsi:type="dcterms:W3CDTF">2023-08-16T09:05:04Z</dcterms:modified>
</cp:coreProperties>
</file>

<file path=docProps/thumbnail.jpeg>
</file>